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8"/>
  </p:notesMasterIdLst>
  <p:sldIdLst>
    <p:sldId id="256" r:id="rId2"/>
    <p:sldId id="269" r:id="rId3"/>
    <p:sldId id="289" r:id="rId4"/>
    <p:sldId id="271" r:id="rId5"/>
    <p:sldId id="270" r:id="rId6"/>
    <p:sldId id="29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542B-2928-4E6F-AC24-642E6B8AEE48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24D05-971C-4263-A3C6-37834260FC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05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D85DF-D230-4997-9C8D-CAB259F18675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0BB0-35C8-4ADF-AF19-BCAEF1CF347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24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4E39-F73D-41D3-AA07-CCD2E8D3230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E2B-C30D-4A96-8750-90FF3020DB0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42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2662-5688-40EB-85F6-4D2D2787E8E7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5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C586-F8A7-45AC-88D1-53AC484CD93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9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0DA0-2A37-451F-BC55-596E11840386}" type="datetime1">
              <a:rPr lang="nb-NO" smtClean="0"/>
              <a:t>25.02.2021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67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18E1-13E2-4301-BCE5-FCF62410FB62}" type="datetime1">
              <a:rPr lang="nb-NO" smtClean="0"/>
              <a:t>25.02.2021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4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1E6E-4D74-416B-9E72-BEAD8E30AB91}" type="datetime1">
              <a:rPr lang="nb-NO" smtClean="0"/>
              <a:t>25.02.2021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4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AC30-3634-486B-BD5B-6D722181D0A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08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EEBC-C399-4948-88E9-2EE9A7D0524A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6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F1E846C-6760-4434-8A00-DFCECB7B6AA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7651" y="882376"/>
            <a:ext cx="10299469" cy="292608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Forskningsprosess og problemformulering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Kapittel </a:t>
            </a:r>
            <a:r>
              <a:rPr lang="nb-NO" dirty="0" smtClean="0"/>
              <a:t>3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251" t="-2210" r="-3306" b="2915"/>
          <a:stretch/>
        </p:blipFill>
        <p:spPr>
          <a:xfrm>
            <a:off x="10221138" y="4168644"/>
            <a:ext cx="1711604" cy="2419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10447250" y="6587834"/>
            <a:ext cx="1259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© Ragnhild Silkoset</a:t>
            </a:r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20730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739212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</a:rPr>
              <a:t>Forskningsprosess og problemformulering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Ordlyden  i problemstillingen legger føringen på hvilke handlingsalternativer man kartlegger. Analyseformålet definerer den problemstillingen studien skal undersøke, mens undersøkelsesspørsmålene er delproblemstillingene som må besvares</a:t>
            </a:r>
            <a: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Problemer, muligheter og symptomer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Analyseformål og undersøkelsesspørsmål</a:t>
            </a:r>
            <a:endParaRPr lang="nb-NO" sz="2000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Forsknings- og analyseprosessen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2</a:t>
            </a:fld>
            <a:endParaRPr lang="nb-NO"/>
          </a:p>
        </p:txBody>
      </p:sp>
      <p:pic>
        <p:nvPicPr>
          <p:cNvPr id="3074" name="Picture 2" descr="Business Research Cartoons and Comics - funny picture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593" y="4150894"/>
            <a:ext cx="3018211" cy="235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9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Problemer, muligheter og symptomer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 problemavklaring forsøker å finne en forklaring på det som har skjedd. Denne ledes ut i handlingsalternativer, som diskuterer ulike valg. Relevant teori er med på å understøtte sammenhenger og forstå ulike handlingsalternativer som bør vurderes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Problemavklaring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Handlingsalternativer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Relevante teorier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3</a:t>
            </a:fld>
            <a:endParaRPr lang="nb-NO"/>
          </a:p>
        </p:txBody>
      </p:sp>
      <p:pic>
        <p:nvPicPr>
          <p:cNvPr id="1028" name="Picture 4" descr="PHD Comics Movie is coming, providing an inside view of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68" b="4200"/>
          <a:stretch/>
        </p:blipFill>
        <p:spPr bwMode="auto">
          <a:xfrm>
            <a:off x="7129974" y="4068395"/>
            <a:ext cx="4399111" cy="2520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9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3" y="1173575"/>
            <a:ext cx="10564645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Analyseformål og 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undersøkelsesspørsmål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Analyseformålet skal spesifiseres i en </a:t>
            </a:r>
            <a:r>
              <a:rPr lang="nb-NO" sz="2800" i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objektiv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setning. Ut fra dette utledes undersøkelsesspørsmålene som </a:t>
            </a:r>
            <a:r>
              <a:rPr lang="nb-NO" sz="2800" i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til sammen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angir hva vi må ha svar på for å kunne oppnå formålet med analysen. Designet for studien avgjøres etter at undersøkelsesspørsmålene er avklart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Fem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Analyseformål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Undersøkelsesspørsmål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Spesifisering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Hjelpespørsmål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Systematisering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88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Forskning- og analyseprosessen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Forskning- og analyseprosessen viser prosedyren for å gjennomføre en undersøkelse i forhold til de vitenskapelige prinsippene for undersøkelser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3"/>
            <a:ext cx="8769096" cy="2156789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b="1" dirty="0" smtClean="0">
                <a:solidFill>
                  <a:schemeClr val="tx1"/>
                </a:solidFill>
              </a:rPr>
              <a:t>Syv temaer: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dirty="0" smtClean="0">
                <a:solidFill>
                  <a:schemeClr val="tx1"/>
                </a:solidFill>
              </a:rPr>
              <a:t>Vitenskapelige prinsipper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dirty="0" smtClean="0">
                <a:solidFill>
                  <a:schemeClr val="tx1"/>
                </a:solidFill>
              </a:rPr>
              <a:t>Analyseformål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dirty="0" smtClean="0">
                <a:solidFill>
                  <a:schemeClr val="tx1"/>
                </a:solidFill>
              </a:rPr>
              <a:t>Undersøkelsesspørsmål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dirty="0" smtClean="0">
                <a:solidFill>
                  <a:schemeClr val="tx1"/>
                </a:solidFill>
              </a:rPr>
              <a:t>Design og databehov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dirty="0" smtClean="0">
                <a:solidFill>
                  <a:schemeClr val="tx1"/>
                </a:solidFill>
              </a:rPr>
              <a:t>Datainnsamling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dirty="0" smtClean="0">
                <a:solidFill>
                  <a:schemeClr val="tx1"/>
                </a:solidFill>
              </a:rPr>
              <a:t>Dataanalyse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dirty="0" smtClean="0">
                <a:solidFill>
                  <a:schemeClr val="tx1"/>
                </a:solidFill>
              </a:rPr>
              <a:t>Rapportering</a:t>
            </a:r>
            <a:endParaRPr lang="nb-NO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5</a:t>
            </a:fld>
            <a:endParaRPr lang="nb-NO"/>
          </a:p>
        </p:txBody>
      </p:sp>
      <p:pic>
        <p:nvPicPr>
          <p:cNvPr id="2050" name="Picture 2" descr="PHD Comics: The Research Cy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298" y="4332496"/>
            <a:ext cx="4905340" cy="225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7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739212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</a:rPr>
              <a:t>Oppsummering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 studie skal løse den problemstillingen som defineres. Ordlyd og problemformuleringer legger føringer på den videre analyseprosessen. Ved å følge prosessen for vitenskapelige prinsipper fremmes kvaliteten på resultatene.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Problemer, muligheter og symptomer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Analyseformål og undersøkelsesspørsmål</a:t>
            </a:r>
            <a:endParaRPr lang="nb-NO" sz="2000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Forsknings- og analyseprosessen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37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tode 202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927CBA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1162</TotalTime>
  <Words>249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Corbel</vt:lpstr>
      <vt:lpstr>Basis</vt:lpstr>
      <vt:lpstr>Forskningsprosess og problemformulering</vt:lpstr>
      <vt:lpstr>Forskningsprosess og problemformulering  Ordlyden  i problemstillingen legger føringen på hvilke handlingsalternativer man kartlegger. Analyseformålet definerer den problemstillingen studien skal undersøke, mens undersøkelsesspørsmålene er delproblemstillingene som må besvares </vt:lpstr>
      <vt:lpstr>Problemer, muligheter og symptomer  En problemavklaring forsøker å finne en forklaring på det som har skjedd. Denne ledes ut i handlingsalternativer, som diskuterer ulike valg. Relevant teori er med på å understøtte sammenhenger og forstå ulike handlingsalternativer som bør vurderes</vt:lpstr>
      <vt:lpstr>Analyseformål og undersøkelsesspørsmål  Analyseformålet skal spesifiseres i en objektiv setning. Ut fra dette utledes undersøkelsesspørsmålene som til sammen angir hva vi må ha svar på for å kunne oppnå formålet med analysen. Designet for studien avgjøres etter at undersøkelsesspørsmålene er avklart</vt:lpstr>
      <vt:lpstr>Forskning- og analyseprosessen  Forskning- og analyseprosessen viser prosedyren for å gjennomføre en undersøkelse i forhold til de vitenskapelige prinsippene for undersøkelser</vt:lpstr>
      <vt:lpstr>Oppsummering  En studie skal løse den problemstillingen som defineres. Ordlyd og problemformuleringer legger føringer på den videre analyseprosessen. Ved å følge prosessen for vitenskapelige prinsipper fremmes kvaliteten på resultatene.</vt:lpstr>
    </vt:vector>
  </TitlesOfParts>
  <Company>BI Norwegian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Kvalitative metoder</dc:title>
  <dc:creator>Silkoset, Ragnhild</dc:creator>
  <cp:lastModifiedBy>Silkoset, Ragnhild</cp:lastModifiedBy>
  <cp:revision>78</cp:revision>
  <dcterms:created xsi:type="dcterms:W3CDTF">2021-02-24T08:22:55Z</dcterms:created>
  <dcterms:modified xsi:type="dcterms:W3CDTF">2021-02-25T08:49:50Z</dcterms:modified>
</cp:coreProperties>
</file>